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3"/>
  </p:notesMasterIdLst>
  <p:sldIdLst>
    <p:sldId id="256" r:id="rId2"/>
  </p:sldIdLst>
  <p:sldSz cx="18288000" cy="10287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>
        <p15:guide id="1" orient="horz" pos="3240">
          <p15:clr>
            <a:srgbClr val="A4A3A4"/>
          </p15:clr>
        </p15:guide>
        <p15:guide id="2" pos="57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9" d="100"/>
          <a:sy n="59" d="100"/>
        </p:scale>
        <p:origin x="-480" y="-91"/>
      </p:cViewPr>
      <p:guideLst>
        <p:guide orient="horz" pos="3240"/>
        <p:guide pos="57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623417" y="1489150"/>
            <a:ext cx="17041200" cy="4105200"/>
          </a:xfrm>
          <a:prstGeom prst="rect">
            <a:avLst/>
          </a:prstGeom>
        </p:spPr>
        <p:txBody>
          <a:bodyPr spcFirstLastPara="1" wrap="square" lIns="182850" tIns="182850" rIns="182850" bIns="182850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1pPr>
            <a:lvl2pPr lvl="1" algn="ctr"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2pPr>
            <a:lvl3pPr lvl="2" algn="ctr"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3pPr>
            <a:lvl4pPr lvl="3" algn="ctr"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4pPr>
            <a:lvl5pPr lvl="4" algn="ctr"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5pPr>
            <a:lvl6pPr lvl="5" algn="ctr"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6pPr>
            <a:lvl7pPr lvl="6" algn="ctr"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7pPr>
            <a:lvl8pPr lvl="7" algn="ctr"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8pPr>
            <a:lvl9pPr lvl="8" algn="ctr"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623400" y="5668250"/>
            <a:ext cx="17041200" cy="1585200"/>
          </a:xfrm>
          <a:prstGeom prst="rect">
            <a:avLst/>
          </a:prstGeom>
        </p:spPr>
        <p:txBody>
          <a:bodyPr spcFirstLastPara="1" wrap="square" lIns="182850" tIns="182850" rIns="182850" bIns="18285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spcFirstLastPara="1" wrap="square" lIns="182850" tIns="182850" rIns="182850" bIns="18285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 smtClean="0"/>
              <a:t>© 2021 EdgeImpulse, Inc.</a:t>
            </a:r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623400" y="4301700"/>
            <a:ext cx="17041200" cy="1683600"/>
          </a:xfrm>
          <a:prstGeom prst="rect">
            <a:avLst/>
          </a:prstGeom>
        </p:spPr>
        <p:txBody>
          <a:bodyPr spcFirstLastPara="1" wrap="square" lIns="182850" tIns="182850" rIns="182850" bIns="18285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1pPr>
            <a:lvl2pPr lvl="1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2pPr>
            <a:lvl3pPr lvl="2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3pPr>
            <a:lvl4pPr lvl="3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4pPr>
            <a:lvl5pPr lvl="4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5pPr>
            <a:lvl6pPr lvl="5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6pPr>
            <a:lvl7pPr lvl="6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7pPr>
            <a:lvl8pPr lvl="7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8pPr>
            <a:lvl9pPr lvl="8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spcFirstLastPara="1" wrap="square" lIns="182850" tIns="182850" rIns="182850" bIns="18285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 smtClean="0"/>
              <a:t>© 2021 EdgeImpulse, Inc.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623400" y="890050"/>
            <a:ext cx="17041200" cy="1145400"/>
          </a:xfrm>
          <a:prstGeom prst="rect">
            <a:avLst/>
          </a:prstGeom>
        </p:spPr>
        <p:txBody>
          <a:bodyPr spcFirstLastPara="1" wrap="square" lIns="182850" tIns="182850" rIns="182850" bIns="18285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623400" y="2304950"/>
            <a:ext cx="17041200" cy="6832800"/>
          </a:xfrm>
          <a:prstGeom prst="rect">
            <a:avLst/>
          </a:prstGeom>
        </p:spPr>
        <p:txBody>
          <a:bodyPr spcFirstLastPara="1" wrap="square" lIns="182850" tIns="182850" rIns="182850" bIns="182850" anchor="t" anchorCtr="0">
            <a:noAutofit/>
          </a:bodyPr>
          <a:lstStyle>
            <a:lvl1pPr marL="457200" lvl="0" indent="-457200">
              <a:spcBef>
                <a:spcPts val="0"/>
              </a:spcBef>
              <a:spcAft>
                <a:spcPts val="0"/>
              </a:spcAft>
              <a:buSzPts val="3600"/>
              <a:buChar char="●"/>
              <a:defRPr/>
            </a:lvl1pPr>
            <a:lvl2pPr marL="914400" lvl="1" indent="-406400">
              <a:spcBef>
                <a:spcPts val="3200"/>
              </a:spcBef>
              <a:spcAft>
                <a:spcPts val="0"/>
              </a:spcAft>
              <a:buSzPts val="2800"/>
              <a:buChar char="○"/>
              <a:defRPr/>
            </a:lvl2pPr>
            <a:lvl3pPr marL="1371600" lvl="2" indent="-406400">
              <a:spcBef>
                <a:spcPts val="3200"/>
              </a:spcBef>
              <a:spcAft>
                <a:spcPts val="0"/>
              </a:spcAft>
              <a:buSzPts val="2800"/>
              <a:buChar char="■"/>
              <a:defRPr/>
            </a:lvl3pPr>
            <a:lvl4pPr marL="1828800" lvl="3" indent="-406400">
              <a:spcBef>
                <a:spcPts val="3200"/>
              </a:spcBef>
              <a:spcAft>
                <a:spcPts val="0"/>
              </a:spcAft>
              <a:buSzPts val="2800"/>
              <a:buChar char="●"/>
              <a:defRPr/>
            </a:lvl4pPr>
            <a:lvl5pPr marL="2286000" lvl="4" indent="-406400">
              <a:spcBef>
                <a:spcPts val="3200"/>
              </a:spcBef>
              <a:spcAft>
                <a:spcPts val="0"/>
              </a:spcAft>
              <a:buSzPts val="2800"/>
              <a:buChar char="○"/>
              <a:defRPr/>
            </a:lvl5pPr>
            <a:lvl6pPr marL="2743200" lvl="5" indent="-406400">
              <a:spcBef>
                <a:spcPts val="3200"/>
              </a:spcBef>
              <a:spcAft>
                <a:spcPts val="0"/>
              </a:spcAft>
              <a:buSzPts val="2800"/>
              <a:buChar char="■"/>
              <a:defRPr/>
            </a:lvl6pPr>
            <a:lvl7pPr marL="3200400" lvl="6" indent="-406400">
              <a:spcBef>
                <a:spcPts val="3200"/>
              </a:spcBef>
              <a:spcAft>
                <a:spcPts val="0"/>
              </a:spcAft>
              <a:buSzPts val="2800"/>
              <a:buChar char="●"/>
              <a:defRPr/>
            </a:lvl7pPr>
            <a:lvl8pPr marL="3657600" lvl="7" indent="-406400">
              <a:spcBef>
                <a:spcPts val="3200"/>
              </a:spcBef>
              <a:spcAft>
                <a:spcPts val="0"/>
              </a:spcAft>
              <a:buSzPts val="2800"/>
              <a:buChar char="○"/>
              <a:defRPr/>
            </a:lvl8pPr>
            <a:lvl9pPr marL="4114800" lvl="8" indent="-406400">
              <a:spcBef>
                <a:spcPts val="3200"/>
              </a:spcBef>
              <a:spcAft>
                <a:spcPts val="3200"/>
              </a:spcAft>
              <a:buSzPts val="28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spcFirstLastPara="1" wrap="square" lIns="182850" tIns="182850" rIns="182850" bIns="18285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 smtClean="0"/>
              <a:t>© 2021 EdgeImpulse, Inc.</a:t>
            </a:r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623400" y="890050"/>
            <a:ext cx="17041200" cy="1145400"/>
          </a:xfrm>
          <a:prstGeom prst="rect">
            <a:avLst/>
          </a:prstGeom>
        </p:spPr>
        <p:txBody>
          <a:bodyPr spcFirstLastPara="1" wrap="square" lIns="182850" tIns="182850" rIns="182850" bIns="18285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623400" y="2304950"/>
            <a:ext cx="7999800" cy="6832800"/>
          </a:xfrm>
          <a:prstGeom prst="rect">
            <a:avLst/>
          </a:prstGeom>
        </p:spPr>
        <p:txBody>
          <a:bodyPr spcFirstLastPara="1" wrap="square" lIns="182850" tIns="182850" rIns="182850" bIns="182850" anchor="t" anchorCtr="0">
            <a:noAutofit/>
          </a:bodyPr>
          <a:lstStyle>
            <a:lvl1pPr marL="457200" lvl="0" indent="-406400">
              <a:spcBef>
                <a:spcPts val="0"/>
              </a:spcBef>
              <a:spcAft>
                <a:spcPts val="0"/>
              </a:spcAft>
              <a:buSzPts val="2800"/>
              <a:buChar char="●"/>
              <a:defRPr sz="2800"/>
            </a:lvl1pPr>
            <a:lvl2pPr marL="914400" lvl="1" indent="-381000">
              <a:spcBef>
                <a:spcPts val="3200"/>
              </a:spcBef>
              <a:spcAft>
                <a:spcPts val="0"/>
              </a:spcAft>
              <a:buSzPts val="2400"/>
              <a:buChar char="○"/>
              <a:defRPr sz="2400"/>
            </a:lvl2pPr>
            <a:lvl3pPr marL="1371600" lvl="2" indent="-381000">
              <a:spcBef>
                <a:spcPts val="3200"/>
              </a:spcBef>
              <a:spcAft>
                <a:spcPts val="0"/>
              </a:spcAft>
              <a:buSzPts val="2400"/>
              <a:buChar char="■"/>
              <a:defRPr sz="2400"/>
            </a:lvl3pPr>
            <a:lvl4pPr marL="1828800" lvl="3" indent="-381000">
              <a:spcBef>
                <a:spcPts val="3200"/>
              </a:spcBef>
              <a:spcAft>
                <a:spcPts val="0"/>
              </a:spcAft>
              <a:buSzPts val="2400"/>
              <a:buChar char="●"/>
              <a:defRPr sz="2400"/>
            </a:lvl4pPr>
            <a:lvl5pPr marL="2286000" lvl="4" indent="-381000">
              <a:spcBef>
                <a:spcPts val="3200"/>
              </a:spcBef>
              <a:spcAft>
                <a:spcPts val="0"/>
              </a:spcAft>
              <a:buSzPts val="2400"/>
              <a:buChar char="○"/>
              <a:defRPr sz="2400"/>
            </a:lvl5pPr>
            <a:lvl6pPr marL="2743200" lvl="5" indent="-381000">
              <a:spcBef>
                <a:spcPts val="3200"/>
              </a:spcBef>
              <a:spcAft>
                <a:spcPts val="0"/>
              </a:spcAft>
              <a:buSzPts val="2400"/>
              <a:buChar char="■"/>
              <a:defRPr sz="2400"/>
            </a:lvl6pPr>
            <a:lvl7pPr marL="3200400" lvl="6" indent="-381000">
              <a:spcBef>
                <a:spcPts val="3200"/>
              </a:spcBef>
              <a:spcAft>
                <a:spcPts val="0"/>
              </a:spcAft>
              <a:buSzPts val="2400"/>
              <a:buChar char="●"/>
              <a:defRPr sz="2400"/>
            </a:lvl7pPr>
            <a:lvl8pPr marL="3657600" lvl="7" indent="-381000">
              <a:spcBef>
                <a:spcPts val="3200"/>
              </a:spcBef>
              <a:spcAft>
                <a:spcPts val="0"/>
              </a:spcAft>
              <a:buSzPts val="2400"/>
              <a:buChar char="○"/>
              <a:defRPr sz="2400"/>
            </a:lvl8pPr>
            <a:lvl9pPr marL="4114800" lvl="8" indent="-381000">
              <a:spcBef>
                <a:spcPts val="3200"/>
              </a:spcBef>
              <a:spcAft>
                <a:spcPts val="3200"/>
              </a:spcAft>
              <a:buSzPts val="2400"/>
              <a:buChar char="■"/>
              <a:defRPr sz="24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9664800" y="2304950"/>
            <a:ext cx="7999800" cy="6832800"/>
          </a:xfrm>
          <a:prstGeom prst="rect">
            <a:avLst/>
          </a:prstGeom>
        </p:spPr>
        <p:txBody>
          <a:bodyPr spcFirstLastPara="1" wrap="square" lIns="182850" tIns="182850" rIns="182850" bIns="182850" anchor="t" anchorCtr="0">
            <a:noAutofit/>
          </a:bodyPr>
          <a:lstStyle>
            <a:lvl1pPr marL="457200" lvl="0" indent="-406400">
              <a:spcBef>
                <a:spcPts val="0"/>
              </a:spcBef>
              <a:spcAft>
                <a:spcPts val="0"/>
              </a:spcAft>
              <a:buSzPts val="2800"/>
              <a:buChar char="●"/>
              <a:defRPr sz="2800"/>
            </a:lvl1pPr>
            <a:lvl2pPr marL="914400" lvl="1" indent="-381000">
              <a:spcBef>
                <a:spcPts val="3200"/>
              </a:spcBef>
              <a:spcAft>
                <a:spcPts val="0"/>
              </a:spcAft>
              <a:buSzPts val="2400"/>
              <a:buChar char="○"/>
              <a:defRPr sz="2400"/>
            </a:lvl2pPr>
            <a:lvl3pPr marL="1371600" lvl="2" indent="-381000">
              <a:spcBef>
                <a:spcPts val="3200"/>
              </a:spcBef>
              <a:spcAft>
                <a:spcPts val="0"/>
              </a:spcAft>
              <a:buSzPts val="2400"/>
              <a:buChar char="■"/>
              <a:defRPr sz="2400"/>
            </a:lvl3pPr>
            <a:lvl4pPr marL="1828800" lvl="3" indent="-381000">
              <a:spcBef>
                <a:spcPts val="3200"/>
              </a:spcBef>
              <a:spcAft>
                <a:spcPts val="0"/>
              </a:spcAft>
              <a:buSzPts val="2400"/>
              <a:buChar char="●"/>
              <a:defRPr sz="2400"/>
            </a:lvl4pPr>
            <a:lvl5pPr marL="2286000" lvl="4" indent="-381000">
              <a:spcBef>
                <a:spcPts val="3200"/>
              </a:spcBef>
              <a:spcAft>
                <a:spcPts val="0"/>
              </a:spcAft>
              <a:buSzPts val="2400"/>
              <a:buChar char="○"/>
              <a:defRPr sz="2400"/>
            </a:lvl5pPr>
            <a:lvl6pPr marL="2743200" lvl="5" indent="-381000">
              <a:spcBef>
                <a:spcPts val="3200"/>
              </a:spcBef>
              <a:spcAft>
                <a:spcPts val="0"/>
              </a:spcAft>
              <a:buSzPts val="2400"/>
              <a:buChar char="■"/>
              <a:defRPr sz="2400"/>
            </a:lvl6pPr>
            <a:lvl7pPr marL="3200400" lvl="6" indent="-381000">
              <a:spcBef>
                <a:spcPts val="3200"/>
              </a:spcBef>
              <a:spcAft>
                <a:spcPts val="0"/>
              </a:spcAft>
              <a:buSzPts val="2400"/>
              <a:buChar char="●"/>
              <a:defRPr sz="2400"/>
            </a:lvl7pPr>
            <a:lvl8pPr marL="3657600" lvl="7" indent="-381000">
              <a:spcBef>
                <a:spcPts val="3200"/>
              </a:spcBef>
              <a:spcAft>
                <a:spcPts val="0"/>
              </a:spcAft>
              <a:buSzPts val="2400"/>
              <a:buChar char="○"/>
              <a:defRPr sz="2400"/>
            </a:lvl8pPr>
            <a:lvl9pPr marL="4114800" lvl="8" indent="-381000">
              <a:spcBef>
                <a:spcPts val="3200"/>
              </a:spcBef>
              <a:spcAft>
                <a:spcPts val="3200"/>
              </a:spcAft>
              <a:buSzPts val="2400"/>
              <a:buChar char="■"/>
              <a:defRPr sz="24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spcFirstLastPara="1" wrap="square" lIns="182850" tIns="182850" rIns="182850" bIns="18285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 smtClean="0"/>
              <a:t>© 2021 EdgeImpulse, Inc.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623400" y="890050"/>
            <a:ext cx="17041200" cy="1145400"/>
          </a:xfrm>
          <a:prstGeom prst="rect">
            <a:avLst/>
          </a:prstGeom>
        </p:spPr>
        <p:txBody>
          <a:bodyPr spcFirstLastPara="1" wrap="square" lIns="182850" tIns="182850" rIns="182850" bIns="18285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spcFirstLastPara="1" wrap="square" lIns="182850" tIns="182850" rIns="182850" bIns="18285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 smtClean="0"/>
              <a:t>© 2021 EdgeImpulse, Inc.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623400" y="1111200"/>
            <a:ext cx="5616000" cy="1511400"/>
          </a:xfrm>
          <a:prstGeom prst="rect">
            <a:avLst/>
          </a:prstGeom>
        </p:spPr>
        <p:txBody>
          <a:bodyPr spcFirstLastPara="1" wrap="square" lIns="182850" tIns="182850" rIns="182850" bIns="182850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623400" y="2779200"/>
            <a:ext cx="5616000" cy="6358800"/>
          </a:xfrm>
          <a:prstGeom prst="rect">
            <a:avLst/>
          </a:prstGeom>
        </p:spPr>
        <p:txBody>
          <a:bodyPr spcFirstLastPara="1" wrap="square" lIns="182850" tIns="182850" rIns="182850" bIns="182850" anchor="t" anchorCtr="0">
            <a:noAutofit/>
          </a:bodyPr>
          <a:lstStyle>
            <a:lvl1pPr marL="457200" lvl="0" indent="-381000"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1pPr>
            <a:lvl2pPr marL="914400" lvl="1" indent="-381000">
              <a:spcBef>
                <a:spcPts val="3200"/>
              </a:spcBef>
              <a:spcAft>
                <a:spcPts val="0"/>
              </a:spcAft>
              <a:buSzPts val="2400"/>
              <a:buChar char="○"/>
              <a:defRPr sz="2400"/>
            </a:lvl2pPr>
            <a:lvl3pPr marL="1371600" lvl="2" indent="-381000">
              <a:spcBef>
                <a:spcPts val="3200"/>
              </a:spcBef>
              <a:spcAft>
                <a:spcPts val="0"/>
              </a:spcAft>
              <a:buSzPts val="2400"/>
              <a:buChar char="■"/>
              <a:defRPr sz="2400"/>
            </a:lvl3pPr>
            <a:lvl4pPr marL="1828800" lvl="3" indent="-381000">
              <a:spcBef>
                <a:spcPts val="3200"/>
              </a:spcBef>
              <a:spcAft>
                <a:spcPts val="0"/>
              </a:spcAft>
              <a:buSzPts val="2400"/>
              <a:buChar char="●"/>
              <a:defRPr sz="2400"/>
            </a:lvl4pPr>
            <a:lvl5pPr marL="2286000" lvl="4" indent="-381000">
              <a:spcBef>
                <a:spcPts val="3200"/>
              </a:spcBef>
              <a:spcAft>
                <a:spcPts val="0"/>
              </a:spcAft>
              <a:buSzPts val="2400"/>
              <a:buChar char="○"/>
              <a:defRPr sz="2400"/>
            </a:lvl5pPr>
            <a:lvl6pPr marL="2743200" lvl="5" indent="-381000">
              <a:spcBef>
                <a:spcPts val="3200"/>
              </a:spcBef>
              <a:spcAft>
                <a:spcPts val="0"/>
              </a:spcAft>
              <a:buSzPts val="2400"/>
              <a:buChar char="■"/>
              <a:defRPr sz="2400"/>
            </a:lvl6pPr>
            <a:lvl7pPr marL="3200400" lvl="6" indent="-381000">
              <a:spcBef>
                <a:spcPts val="3200"/>
              </a:spcBef>
              <a:spcAft>
                <a:spcPts val="0"/>
              </a:spcAft>
              <a:buSzPts val="2400"/>
              <a:buChar char="●"/>
              <a:defRPr sz="2400"/>
            </a:lvl7pPr>
            <a:lvl8pPr marL="3657600" lvl="7" indent="-381000">
              <a:spcBef>
                <a:spcPts val="3200"/>
              </a:spcBef>
              <a:spcAft>
                <a:spcPts val="0"/>
              </a:spcAft>
              <a:buSzPts val="2400"/>
              <a:buChar char="○"/>
              <a:defRPr sz="2400"/>
            </a:lvl8pPr>
            <a:lvl9pPr marL="4114800" lvl="8" indent="-381000">
              <a:spcBef>
                <a:spcPts val="3200"/>
              </a:spcBef>
              <a:spcAft>
                <a:spcPts val="3200"/>
              </a:spcAft>
              <a:buSzPts val="2400"/>
              <a:buChar char="■"/>
              <a:defRPr sz="24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spcFirstLastPara="1" wrap="square" lIns="182850" tIns="182850" rIns="182850" bIns="18285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 smtClean="0"/>
              <a:t>© 2021 EdgeImpulse, Inc.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980500" y="900300"/>
            <a:ext cx="12735600" cy="8181600"/>
          </a:xfrm>
          <a:prstGeom prst="rect">
            <a:avLst/>
          </a:prstGeom>
        </p:spPr>
        <p:txBody>
          <a:bodyPr spcFirstLastPara="1" wrap="square" lIns="182850" tIns="182850" rIns="182850" bIns="18285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1pPr>
            <a:lvl2pPr lvl="1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2pPr>
            <a:lvl3pPr lvl="2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3pPr>
            <a:lvl4pPr lvl="3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4pPr>
            <a:lvl5pPr lvl="4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5pPr>
            <a:lvl6pPr lvl="5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6pPr>
            <a:lvl7pPr lvl="6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7pPr>
            <a:lvl8pPr lvl="7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8pPr>
            <a:lvl9pPr lvl="8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spcFirstLastPara="1" wrap="square" lIns="182850" tIns="182850" rIns="182850" bIns="18285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 smtClean="0"/>
              <a:t>© 2021 EdgeImpulse, Inc.</a:t>
            </a:r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9144000" y="-250"/>
            <a:ext cx="9144000" cy="10287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182850" tIns="182850" rIns="182850" bIns="18285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531000" y="2466350"/>
            <a:ext cx="8090400" cy="2964600"/>
          </a:xfrm>
          <a:prstGeom prst="rect">
            <a:avLst/>
          </a:prstGeom>
        </p:spPr>
        <p:txBody>
          <a:bodyPr spcFirstLastPara="1" wrap="square" lIns="182850" tIns="182850" rIns="182850" bIns="182850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8400"/>
              <a:buNone/>
              <a:defRPr sz="8400"/>
            </a:lvl1pPr>
            <a:lvl2pPr lvl="1" algn="ctr">
              <a:spcBef>
                <a:spcPts val="0"/>
              </a:spcBef>
              <a:spcAft>
                <a:spcPts val="0"/>
              </a:spcAft>
              <a:buSzPts val="8400"/>
              <a:buNone/>
              <a:defRPr sz="8400"/>
            </a:lvl2pPr>
            <a:lvl3pPr lvl="2" algn="ctr">
              <a:spcBef>
                <a:spcPts val="0"/>
              </a:spcBef>
              <a:spcAft>
                <a:spcPts val="0"/>
              </a:spcAft>
              <a:buSzPts val="8400"/>
              <a:buNone/>
              <a:defRPr sz="8400"/>
            </a:lvl3pPr>
            <a:lvl4pPr lvl="3" algn="ctr">
              <a:spcBef>
                <a:spcPts val="0"/>
              </a:spcBef>
              <a:spcAft>
                <a:spcPts val="0"/>
              </a:spcAft>
              <a:buSzPts val="8400"/>
              <a:buNone/>
              <a:defRPr sz="8400"/>
            </a:lvl4pPr>
            <a:lvl5pPr lvl="4" algn="ctr">
              <a:spcBef>
                <a:spcPts val="0"/>
              </a:spcBef>
              <a:spcAft>
                <a:spcPts val="0"/>
              </a:spcAft>
              <a:buSzPts val="8400"/>
              <a:buNone/>
              <a:defRPr sz="8400"/>
            </a:lvl5pPr>
            <a:lvl6pPr lvl="5" algn="ctr">
              <a:spcBef>
                <a:spcPts val="0"/>
              </a:spcBef>
              <a:spcAft>
                <a:spcPts val="0"/>
              </a:spcAft>
              <a:buSzPts val="8400"/>
              <a:buNone/>
              <a:defRPr sz="8400"/>
            </a:lvl6pPr>
            <a:lvl7pPr lvl="6" algn="ctr">
              <a:spcBef>
                <a:spcPts val="0"/>
              </a:spcBef>
              <a:spcAft>
                <a:spcPts val="0"/>
              </a:spcAft>
              <a:buSzPts val="8400"/>
              <a:buNone/>
              <a:defRPr sz="8400"/>
            </a:lvl7pPr>
            <a:lvl8pPr lvl="7" algn="ctr">
              <a:spcBef>
                <a:spcPts val="0"/>
              </a:spcBef>
              <a:spcAft>
                <a:spcPts val="0"/>
              </a:spcAft>
              <a:buSzPts val="8400"/>
              <a:buNone/>
              <a:defRPr sz="8400"/>
            </a:lvl8pPr>
            <a:lvl9pPr lvl="8" algn="ctr">
              <a:spcBef>
                <a:spcPts val="0"/>
              </a:spcBef>
              <a:spcAft>
                <a:spcPts val="0"/>
              </a:spcAft>
              <a:buSzPts val="8400"/>
              <a:buNone/>
              <a:defRPr sz="84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531000" y="5606150"/>
            <a:ext cx="8090400" cy="2470200"/>
          </a:xfrm>
          <a:prstGeom prst="rect">
            <a:avLst/>
          </a:prstGeom>
        </p:spPr>
        <p:txBody>
          <a:bodyPr spcFirstLastPara="1" wrap="square" lIns="182850" tIns="182850" rIns="182850" bIns="18285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9879000" y="1448150"/>
            <a:ext cx="7674000" cy="7390200"/>
          </a:xfrm>
          <a:prstGeom prst="rect">
            <a:avLst/>
          </a:prstGeom>
        </p:spPr>
        <p:txBody>
          <a:bodyPr spcFirstLastPara="1" wrap="square" lIns="182850" tIns="182850" rIns="182850" bIns="182850" anchor="ctr" anchorCtr="0">
            <a:noAutofit/>
          </a:bodyPr>
          <a:lstStyle>
            <a:lvl1pPr marL="457200" lvl="0" indent="-457200">
              <a:spcBef>
                <a:spcPts val="0"/>
              </a:spcBef>
              <a:spcAft>
                <a:spcPts val="0"/>
              </a:spcAft>
              <a:buSzPts val="3600"/>
              <a:buChar char="●"/>
              <a:defRPr/>
            </a:lvl1pPr>
            <a:lvl2pPr marL="914400" lvl="1" indent="-406400">
              <a:spcBef>
                <a:spcPts val="3200"/>
              </a:spcBef>
              <a:spcAft>
                <a:spcPts val="0"/>
              </a:spcAft>
              <a:buSzPts val="2800"/>
              <a:buChar char="○"/>
              <a:defRPr/>
            </a:lvl2pPr>
            <a:lvl3pPr marL="1371600" lvl="2" indent="-406400">
              <a:spcBef>
                <a:spcPts val="3200"/>
              </a:spcBef>
              <a:spcAft>
                <a:spcPts val="0"/>
              </a:spcAft>
              <a:buSzPts val="2800"/>
              <a:buChar char="■"/>
              <a:defRPr/>
            </a:lvl3pPr>
            <a:lvl4pPr marL="1828800" lvl="3" indent="-406400">
              <a:spcBef>
                <a:spcPts val="3200"/>
              </a:spcBef>
              <a:spcAft>
                <a:spcPts val="0"/>
              </a:spcAft>
              <a:buSzPts val="2800"/>
              <a:buChar char="●"/>
              <a:defRPr/>
            </a:lvl4pPr>
            <a:lvl5pPr marL="2286000" lvl="4" indent="-406400">
              <a:spcBef>
                <a:spcPts val="3200"/>
              </a:spcBef>
              <a:spcAft>
                <a:spcPts val="0"/>
              </a:spcAft>
              <a:buSzPts val="2800"/>
              <a:buChar char="○"/>
              <a:defRPr/>
            </a:lvl5pPr>
            <a:lvl6pPr marL="2743200" lvl="5" indent="-406400">
              <a:spcBef>
                <a:spcPts val="3200"/>
              </a:spcBef>
              <a:spcAft>
                <a:spcPts val="0"/>
              </a:spcAft>
              <a:buSzPts val="2800"/>
              <a:buChar char="■"/>
              <a:defRPr/>
            </a:lvl6pPr>
            <a:lvl7pPr marL="3200400" lvl="6" indent="-406400">
              <a:spcBef>
                <a:spcPts val="3200"/>
              </a:spcBef>
              <a:spcAft>
                <a:spcPts val="0"/>
              </a:spcAft>
              <a:buSzPts val="2800"/>
              <a:buChar char="●"/>
              <a:defRPr/>
            </a:lvl7pPr>
            <a:lvl8pPr marL="3657600" lvl="7" indent="-406400">
              <a:spcBef>
                <a:spcPts val="3200"/>
              </a:spcBef>
              <a:spcAft>
                <a:spcPts val="0"/>
              </a:spcAft>
              <a:buSzPts val="2800"/>
              <a:buChar char="○"/>
              <a:defRPr/>
            </a:lvl8pPr>
            <a:lvl9pPr marL="4114800" lvl="8" indent="-406400">
              <a:spcBef>
                <a:spcPts val="3200"/>
              </a:spcBef>
              <a:spcAft>
                <a:spcPts val="3200"/>
              </a:spcAft>
              <a:buSzPts val="28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spcFirstLastPara="1" wrap="square" lIns="182850" tIns="182850" rIns="182850" bIns="18285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 smtClean="0"/>
              <a:t>© 2021 EdgeImpulse, Inc.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623400" y="8461150"/>
            <a:ext cx="11997600" cy="1210200"/>
          </a:xfrm>
          <a:prstGeom prst="rect">
            <a:avLst/>
          </a:prstGeom>
        </p:spPr>
        <p:txBody>
          <a:bodyPr spcFirstLastPara="1" wrap="square" lIns="182850" tIns="182850" rIns="182850" bIns="182850" anchor="ctr" anchorCtr="0">
            <a:no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spcFirstLastPara="1" wrap="square" lIns="182850" tIns="182850" rIns="182850" bIns="18285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 smtClean="0"/>
              <a:t>© 2021 EdgeImpulse, Inc.</a:t>
            </a:r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623400" y="2212250"/>
            <a:ext cx="17041200" cy="3927000"/>
          </a:xfrm>
          <a:prstGeom prst="rect">
            <a:avLst/>
          </a:prstGeom>
        </p:spPr>
        <p:txBody>
          <a:bodyPr spcFirstLastPara="1" wrap="square" lIns="182850" tIns="182850" rIns="182850" bIns="182850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4000"/>
              <a:buNone/>
              <a:defRPr sz="24000"/>
            </a:lvl1pPr>
            <a:lvl2pPr lvl="1" algn="ctr">
              <a:spcBef>
                <a:spcPts val="0"/>
              </a:spcBef>
              <a:spcAft>
                <a:spcPts val="0"/>
              </a:spcAft>
              <a:buSzPts val="24000"/>
              <a:buNone/>
              <a:defRPr sz="24000"/>
            </a:lvl2pPr>
            <a:lvl3pPr lvl="2" algn="ctr">
              <a:spcBef>
                <a:spcPts val="0"/>
              </a:spcBef>
              <a:spcAft>
                <a:spcPts val="0"/>
              </a:spcAft>
              <a:buSzPts val="24000"/>
              <a:buNone/>
              <a:defRPr sz="24000"/>
            </a:lvl3pPr>
            <a:lvl4pPr lvl="3" algn="ctr">
              <a:spcBef>
                <a:spcPts val="0"/>
              </a:spcBef>
              <a:spcAft>
                <a:spcPts val="0"/>
              </a:spcAft>
              <a:buSzPts val="24000"/>
              <a:buNone/>
              <a:defRPr sz="24000"/>
            </a:lvl4pPr>
            <a:lvl5pPr lvl="4" algn="ctr">
              <a:spcBef>
                <a:spcPts val="0"/>
              </a:spcBef>
              <a:spcAft>
                <a:spcPts val="0"/>
              </a:spcAft>
              <a:buSzPts val="24000"/>
              <a:buNone/>
              <a:defRPr sz="24000"/>
            </a:lvl5pPr>
            <a:lvl6pPr lvl="5" algn="ctr">
              <a:spcBef>
                <a:spcPts val="0"/>
              </a:spcBef>
              <a:spcAft>
                <a:spcPts val="0"/>
              </a:spcAft>
              <a:buSzPts val="24000"/>
              <a:buNone/>
              <a:defRPr sz="24000"/>
            </a:lvl6pPr>
            <a:lvl7pPr lvl="6" algn="ctr">
              <a:spcBef>
                <a:spcPts val="0"/>
              </a:spcBef>
              <a:spcAft>
                <a:spcPts val="0"/>
              </a:spcAft>
              <a:buSzPts val="24000"/>
              <a:buNone/>
              <a:defRPr sz="24000"/>
            </a:lvl7pPr>
            <a:lvl8pPr lvl="7" algn="ctr">
              <a:spcBef>
                <a:spcPts val="0"/>
              </a:spcBef>
              <a:spcAft>
                <a:spcPts val="0"/>
              </a:spcAft>
              <a:buSzPts val="24000"/>
              <a:buNone/>
              <a:defRPr sz="24000"/>
            </a:lvl8pPr>
            <a:lvl9pPr lvl="8" algn="ctr">
              <a:spcBef>
                <a:spcPts val="0"/>
              </a:spcBef>
              <a:spcAft>
                <a:spcPts val="0"/>
              </a:spcAft>
              <a:buSzPts val="24000"/>
              <a:buNone/>
              <a:defRPr sz="24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623400" y="6304450"/>
            <a:ext cx="17041200" cy="2601600"/>
          </a:xfrm>
          <a:prstGeom prst="rect">
            <a:avLst/>
          </a:prstGeom>
        </p:spPr>
        <p:txBody>
          <a:bodyPr spcFirstLastPara="1" wrap="square" lIns="182850" tIns="182850" rIns="182850" bIns="182850" anchor="t" anchorCtr="0">
            <a:noAutofit/>
          </a:bodyPr>
          <a:lstStyle>
            <a:lvl1pPr marL="457200" lvl="0" indent="-457200" algn="ctr">
              <a:spcBef>
                <a:spcPts val="0"/>
              </a:spcBef>
              <a:spcAft>
                <a:spcPts val="0"/>
              </a:spcAft>
              <a:buSzPts val="3600"/>
              <a:buChar char="●"/>
              <a:defRPr/>
            </a:lvl1pPr>
            <a:lvl2pPr marL="914400" lvl="1" indent="-406400" algn="ctr">
              <a:spcBef>
                <a:spcPts val="3200"/>
              </a:spcBef>
              <a:spcAft>
                <a:spcPts val="0"/>
              </a:spcAft>
              <a:buSzPts val="2800"/>
              <a:buChar char="○"/>
              <a:defRPr/>
            </a:lvl2pPr>
            <a:lvl3pPr marL="1371600" lvl="2" indent="-406400" algn="ctr">
              <a:spcBef>
                <a:spcPts val="3200"/>
              </a:spcBef>
              <a:spcAft>
                <a:spcPts val="0"/>
              </a:spcAft>
              <a:buSzPts val="2800"/>
              <a:buChar char="■"/>
              <a:defRPr/>
            </a:lvl3pPr>
            <a:lvl4pPr marL="1828800" lvl="3" indent="-406400" algn="ctr">
              <a:spcBef>
                <a:spcPts val="3200"/>
              </a:spcBef>
              <a:spcAft>
                <a:spcPts val="0"/>
              </a:spcAft>
              <a:buSzPts val="2800"/>
              <a:buChar char="●"/>
              <a:defRPr/>
            </a:lvl4pPr>
            <a:lvl5pPr marL="2286000" lvl="4" indent="-406400" algn="ctr">
              <a:spcBef>
                <a:spcPts val="3200"/>
              </a:spcBef>
              <a:spcAft>
                <a:spcPts val="0"/>
              </a:spcAft>
              <a:buSzPts val="2800"/>
              <a:buChar char="○"/>
              <a:defRPr/>
            </a:lvl5pPr>
            <a:lvl6pPr marL="2743200" lvl="5" indent="-406400" algn="ctr">
              <a:spcBef>
                <a:spcPts val="3200"/>
              </a:spcBef>
              <a:spcAft>
                <a:spcPts val="0"/>
              </a:spcAft>
              <a:buSzPts val="2800"/>
              <a:buChar char="■"/>
              <a:defRPr/>
            </a:lvl6pPr>
            <a:lvl7pPr marL="3200400" lvl="6" indent="-406400" algn="ctr">
              <a:spcBef>
                <a:spcPts val="3200"/>
              </a:spcBef>
              <a:spcAft>
                <a:spcPts val="0"/>
              </a:spcAft>
              <a:buSzPts val="2800"/>
              <a:buChar char="●"/>
              <a:defRPr/>
            </a:lvl7pPr>
            <a:lvl8pPr marL="3657600" lvl="7" indent="-406400" algn="ctr">
              <a:spcBef>
                <a:spcPts val="3200"/>
              </a:spcBef>
              <a:spcAft>
                <a:spcPts val="0"/>
              </a:spcAft>
              <a:buSzPts val="2800"/>
              <a:buChar char="○"/>
              <a:defRPr/>
            </a:lvl8pPr>
            <a:lvl9pPr marL="4114800" lvl="8" indent="-406400" algn="ctr">
              <a:spcBef>
                <a:spcPts val="3200"/>
              </a:spcBef>
              <a:spcAft>
                <a:spcPts val="3200"/>
              </a:spcAft>
              <a:buSzPts val="28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spcFirstLastPara="1" wrap="square" lIns="182850" tIns="182850" rIns="182850" bIns="18285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 smtClean="0"/>
              <a:t>© 2021 EdgeImpulse, Inc.</a:t>
            </a:r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spcFirstLastPara="1" wrap="square" lIns="182850" tIns="182850" rIns="182850" bIns="18285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 smtClean="0"/>
              <a:t>© 2021 EdgeImpulse, Inc.</a:t>
            </a:r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623400" y="890050"/>
            <a:ext cx="17041200" cy="114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50" tIns="182850" rIns="182850" bIns="18285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623400" y="2304950"/>
            <a:ext cx="17041200" cy="683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50" tIns="182850" rIns="182850" bIns="182850" anchor="t" anchorCtr="0">
            <a:noAutofit/>
          </a:bodyPr>
          <a:lstStyle>
            <a:lvl1pPr marL="457200" lvl="0" indent="-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Char char="●"/>
              <a:defRPr sz="3600">
                <a:solidFill>
                  <a:schemeClr val="dk2"/>
                </a:solidFill>
              </a:defRPr>
            </a:lvl1pPr>
            <a:lvl2pPr marL="914400" lvl="1" indent="-406400">
              <a:lnSpc>
                <a:spcPct val="115000"/>
              </a:lnSpc>
              <a:spcBef>
                <a:spcPts val="3200"/>
              </a:spcBef>
              <a:spcAft>
                <a:spcPts val="0"/>
              </a:spcAft>
              <a:buClr>
                <a:schemeClr val="dk2"/>
              </a:buClr>
              <a:buSzPts val="2800"/>
              <a:buChar char="○"/>
              <a:defRPr sz="2800">
                <a:solidFill>
                  <a:schemeClr val="dk2"/>
                </a:solidFill>
              </a:defRPr>
            </a:lvl2pPr>
            <a:lvl3pPr marL="1371600" lvl="2" indent="-406400">
              <a:lnSpc>
                <a:spcPct val="115000"/>
              </a:lnSpc>
              <a:spcBef>
                <a:spcPts val="3200"/>
              </a:spcBef>
              <a:spcAft>
                <a:spcPts val="0"/>
              </a:spcAft>
              <a:buClr>
                <a:schemeClr val="dk2"/>
              </a:buClr>
              <a:buSzPts val="2800"/>
              <a:buChar char="■"/>
              <a:defRPr sz="2800">
                <a:solidFill>
                  <a:schemeClr val="dk2"/>
                </a:solidFill>
              </a:defRPr>
            </a:lvl3pPr>
            <a:lvl4pPr marL="1828800" lvl="3" indent="-406400">
              <a:lnSpc>
                <a:spcPct val="115000"/>
              </a:lnSpc>
              <a:spcBef>
                <a:spcPts val="3200"/>
              </a:spcBef>
              <a:spcAft>
                <a:spcPts val="0"/>
              </a:spcAft>
              <a:buClr>
                <a:schemeClr val="dk2"/>
              </a:buClr>
              <a:buSzPts val="2800"/>
              <a:buChar char="●"/>
              <a:defRPr sz="2800">
                <a:solidFill>
                  <a:schemeClr val="dk2"/>
                </a:solidFill>
              </a:defRPr>
            </a:lvl4pPr>
            <a:lvl5pPr marL="2286000" lvl="4" indent="-406400">
              <a:lnSpc>
                <a:spcPct val="115000"/>
              </a:lnSpc>
              <a:spcBef>
                <a:spcPts val="3200"/>
              </a:spcBef>
              <a:spcAft>
                <a:spcPts val="0"/>
              </a:spcAft>
              <a:buClr>
                <a:schemeClr val="dk2"/>
              </a:buClr>
              <a:buSzPts val="2800"/>
              <a:buChar char="○"/>
              <a:defRPr sz="2800">
                <a:solidFill>
                  <a:schemeClr val="dk2"/>
                </a:solidFill>
              </a:defRPr>
            </a:lvl5pPr>
            <a:lvl6pPr marL="2743200" lvl="5" indent="-406400">
              <a:lnSpc>
                <a:spcPct val="115000"/>
              </a:lnSpc>
              <a:spcBef>
                <a:spcPts val="3200"/>
              </a:spcBef>
              <a:spcAft>
                <a:spcPts val="0"/>
              </a:spcAft>
              <a:buClr>
                <a:schemeClr val="dk2"/>
              </a:buClr>
              <a:buSzPts val="2800"/>
              <a:buChar char="■"/>
              <a:defRPr sz="2800">
                <a:solidFill>
                  <a:schemeClr val="dk2"/>
                </a:solidFill>
              </a:defRPr>
            </a:lvl6pPr>
            <a:lvl7pPr marL="3200400" lvl="6" indent="-406400">
              <a:lnSpc>
                <a:spcPct val="115000"/>
              </a:lnSpc>
              <a:spcBef>
                <a:spcPts val="3200"/>
              </a:spcBef>
              <a:spcAft>
                <a:spcPts val="0"/>
              </a:spcAft>
              <a:buClr>
                <a:schemeClr val="dk2"/>
              </a:buClr>
              <a:buSzPts val="2800"/>
              <a:buChar char="●"/>
              <a:defRPr sz="2800">
                <a:solidFill>
                  <a:schemeClr val="dk2"/>
                </a:solidFill>
              </a:defRPr>
            </a:lvl7pPr>
            <a:lvl8pPr marL="3657600" lvl="7" indent="-406400">
              <a:lnSpc>
                <a:spcPct val="115000"/>
              </a:lnSpc>
              <a:spcBef>
                <a:spcPts val="3200"/>
              </a:spcBef>
              <a:spcAft>
                <a:spcPts val="0"/>
              </a:spcAft>
              <a:buClr>
                <a:schemeClr val="dk2"/>
              </a:buClr>
              <a:buSzPts val="2800"/>
              <a:buChar char="○"/>
              <a:defRPr sz="2800">
                <a:solidFill>
                  <a:schemeClr val="dk2"/>
                </a:solidFill>
              </a:defRPr>
            </a:lvl8pPr>
            <a:lvl9pPr marL="4114800" lvl="8" indent="-406400">
              <a:lnSpc>
                <a:spcPct val="115000"/>
              </a:lnSpc>
              <a:spcBef>
                <a:spcPts val="3200"/>
              </a:spcBef>
              <a:spcAft>
                <a:spcPts val="3200"/>
              </a:spcAft>
              <a:buClr>
                <a:schemeClr val="dk2"/>
              </a:buClr>
              <a:buSzPts val="2800"/>
              <a:buChar char="■"/>
              <a:defRPr sz="28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50" tIns="182850" rIns="182850" bIns="182850" anchor="ctr" anchorCtr="0">
            <a:noAutofit/>
          </a:bodyPr>
          <a:lstStyle>
            <a:lvl1pPr lvl="0" algn="r">
              <a:buNone/>
              <a:defRPr sz="2000">
                <a:solidFill>
                  <a:schemeClr val="dk2"/>
                </a:solidFill>
              </a:defRPr>
            </a:lvl1pPr>
            <a:lvl2pPr lvl="1" algn="r">
              <a:buNone/>
              <a:defRPr sz="2000">
                <a:solidFill>
                  <a:schemeClr val="dk2"/>
                </a:solidFill>
              </a:defRPr>
            </a:lvl2pPr>
            <a:lvl3pPr lvl="2" algn="r">
              <a:buNone/>
              <a:defRPr sz="2000">
                <a:solidFill>
                  <a:schemeClr val="dk2"/>
                </a:solidFill>
              </a:defRPr>
            </a:lvl3pPr>
            <a:lvl4pPr lvl="3" algn="r">
              <a:buNone/>
              <a:defRPr sz="2000">
                <a:solidFill>
                  <a:schemeClr val="dk2"/>
                </a:solidFill>
              </a:defRPr>
            </a:lvl4pPr>
            <a:lvl5pPr lvl="4" algn="r">
              <a:buNone/>
              <a:defRPr sz="2000">
                <a:solidFill>
                  <a:schemeClr val="dk2"/>
                </a:solidFill>
              </a:defRPr>
            </a:lvl5pPr>
            <a:lvl6pPr lvl="5" algn="r">
              <a:buNone/>
              <a:defRPr sz="2000">
                <a:solidFill>
                  <a:schemeClr val="dk2"/>
                </a:solidFill>
              </a:defRPr>
            </a:lvl6pPr>
            <a:lvl7pPr lvl="6" algn="r">
              <a:buNone/>
              <a:defRPr sz="2000">
                <a:solidFill>
                  <a:schemeClr val="dk2"/>
                </a:solidFill>
              </a:defRPr>
            </a:lvl7pPr>
            <a:lvl8pPr lvl="7" algn="r">
              <a:buNone/>
              <a:defRPr sz="2000">
                <a:solidFill>
                  <a:schemeClr val="dk2"/>
                </a:solidFill>
              </a:defRPr>
            </a:lvl8pPr>
            <a:lvl9pPr lvl="8" algn="r">
              <a:buNone/>
              <a:defRPr sz="2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248400" y="9534525"/>
            <a:ext cx="57912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© 2021 EdgeImpulse, Inc.</a:t>
            </a:r>
            <a:endParaRPr lang="en-US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/>
          <p:nvPr/>
        </p:nvSpPr>
        <p:spPr>
          <a:xfrm>
            <a:off x="11640975" y="410700"/>
            <a:ext cx="4437000" cy="4524000"/>
          </a:xfrm>
          <a:prstGeom prst="rect">
            <a:avLst/>
          </a:prstGeom>
          <a:solidFill>
            <a:schemeClr val="lt2"/>
          </a:solidFill>
          <a:ln w="381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TFLite Runtime (Interpreter)</a:t>
            </a:r>
            <a:endParaRPr sz="3000"/>
          </a:p>
        </p:txBody>
      </p:sp>
      <p:pic>
        <p:nvPicPr>
          <p:cNvPr id="55" name="Google Shape;55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98163" y="1568975"/>
            <a:ext cx="2047875" cy="2447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6" name="Google Shape;56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2733275" y="1666728"/>
            <a:ext cx="2252400" cy="2252400"/>
          </a:xfrm>
          <a:prstGeom prst="rect">
            <a:avLst/>
          </a:prstGeom>
          <a:noFill/>
          <a:ln>
            <a:noFill/>
          </a:ln>
        </p:spPr>
      </p:pic>
      <p:sp>
        <p:nvSpPr>
          <p:cNvPr id="57" name="Google Shape;57;p13"/>
          <p:cNvSpPr txBox="1"/>
          <p:nvPr/>
        </p:nvSpPr>
        <p:spPr>
          <a:xfrm>
            <a:off x="12603075" y="3765300"/>
            <a:ext cx="2512800" cy="83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Model saved as FlatBuffer</a:t>
            </a:r>
            <a:endParaRPr sz="2400"/>
          </a:p>
        </p:txBody>
      </p:sp>
      <p:sp>
        <p:nvSpPr>
          <p:cNvPr id="58" name="Google Shape;58;p13"/>
          <p:cNvSpPr txBox="1"/>
          <p:nvPr/>
        </p:nvSpPr>
        <p:spPr>
          <a:xfrm>
            <a:off x="4165700" y="4016900"/>
            <a:ext cx="2512800" cy="83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Model saved as .tflite</a:t>
            </a:r>
            <a:endParaRPr sz="2400"/>
          </a:p>
        </p:txBody>
      </p:sp>
      <p:sp>
        <p:nvSpPr>
          <p:cNvPr id="59" name="Google Shape;59;p13"/>
          <p:cNvSpPr/>
          <p:nvPr/>
        </p:nvSpPr>
        <p:spPr>
          <a:xfrm>
            <a:off x="7663813" y="1827238"/>
            <a:ext cx="2759400" cy="19314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FF2CC"/>
          </a:solidFill>
          <a:ln w="381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Convert to FlatBuffer</a:t>
            </a:r>
            <a:endParaRPr sz="2400"/>
          </a:p>
        </p:txBody>
      </p:sp>
      <p:pic>
        <p:nvPicPr>
          <p:cNvPr id="60" name="Google Shape;60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680250" y="6096028"/>
            <a:ext cx="2927501" cy="2919877"/>
          </a:xfrm>
          <a:prstGeom prst="rect">
            <a:avLst/>
          </a:prstGeom>
          <a:noFill/>
          <a:ln>
            <a:noFill/>
          </a:ln>
        </p:spPr>
      </p:pic>
      <p:pic>
        <p:nvPicPr>
          <p:cNvPr id="61" name="Google Shape;61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98163" y="6332000"/>
            <a:ext cx="2047875" cy="2447925"/>
          </a:xfrm>
          <a:prstGeom prst="rect">
            <a:avLst/>
          </a:prstGeom>
          <a:noFill/>
          <a:ln>
            <a:noFill/>
          </a:ln>
        </p:spPr>
      </p:pic>
      <p:sp>
        <p:nvSpPr>
          <p:cNvPr id="62" name="Google Shape;62;p13"/>
          <p:cNvSpPr txBox="1"/>
          <p:nvPr/>
        </p:nvSpPr>
        <p:spPr>
          <a:xfrm>
            <a:off x="4165700" y="8779925"/>
            <a:ext cx="2512800" cy="83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Model saved as .tflite</a:t>
            </a:r>
            <a:endParaRPr sz="2400"/>
          </a:p>
        </p:txBody>
      </p:sp>
      <p:sp>
        <p:nvSpPr>
          <p:cNvPr id="63" name="Google Shape;63;p13"/>
          <p:cNvSpPr/>
          <p:nvPr/>
        </p:nvSpPr>
        <p:spPr>
          <a:xfrm>
            <a:off x="11640975" y="5293963"/>
            <a:ext cx="4437000" cy="4524000"/>
          </a:xfrm>
          <a:prstGeom prst="rect">
            <a:avLst/>
          </a:prstGeom>
          <a:solidFill>
            <a:schemeClr val="lt2"/>
          </a:solidFill>
          <a:ln w="381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Compiled C++ code</a:t>
            </a:r>
            <a:endParaRPr sz="3000"/>
          </a:p>
        </p:txBody>
      </p:sp>
      <p:pic>
        <p:nvPicPr>
          <p:cNvPr id="64" name="Google Shape;64;p1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2770500" y="6332012"/>
            <a:ext cx="2177942" cy="2447927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65" name="Google Shape;65;p13"/>
          <p:cNvCxnSpPr>
            <a:stCxn id="61" idx="3"/>
            <a:endCxn id="60" idx="1"/>
          </p:cNvCxnSpPr>
          <p:nvPr/>
        </p:nvCxnSpPr>
        <p:spPr>
          <a:xfrm>
            <a:off x="6446038" y="7555962"/>
            <a:ext cx="1234200" cy="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66" name="Google Shape;66;p13"/>
          <p:cNvCxnSpPr>
            <a:endCxn id="64" idx="1"/>
          </p:cNvCxnSpPr>
          <p:nvPr/>
        </p:nvCxnSpPr>
        <p:spPr>
          <a:xfrm>
            <a:off x="10423300" y="7555976"/>
            <a:ext cx="2347200" cy="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15" name="Footer Placeholder 14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 smtClean="0"/>
              <a:t>© 2021 EdgeImpulse, Inc.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32</Words>
  <Application>Microsoft Office PowerPoint</Application>
  <PresentationFormat>Custom</PresentationFormat>
  <Paragraphs>7</Paragraphs>
  <Slides>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Simple Light</vt:lpstr>
      <vt:lpstr>Slide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cp:lastModifiedBy>sgmustadio</cp:lastModifiedBy>
  <cp:revision>1</cp:revision>
  <dcterms:modified xsi:type="dcterms:W3CDTF">2021-05-24T21:06:15Z</dcterms:modified>
</cp:coreProperties>
</file>