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67" y="-5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93731F-789F-45CC-BEDF-7026F0EF2632}" type="datetimeFigureOut">
              <a:rPr lang="en-US" smtClean="0"/>
              <a:pPr/>
              <a:t>8/14/2021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2FA96DB-654D-4A5B-ABF6-26CBEBA8A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A96DB-654D-4A5B-ABF6-26CBEBA8AF4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D6855-4C6D-41CB-BA27-65D9EEA44716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EE885-E546-4D4C-B0E2-C5E9B06C7646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8AD1-70D0-4683-87DA-319F0CD141D3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2DE6D-DBC2-43D2-A1A9-FB644F23853B}" type="datetime1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42277-A06E-4979-A848-86EA71D86A32}" type="datetime1">
              <a:rPr lang="en-US" smtClean="0"/>
              <a:t>8/14/2021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F9D3-1641-4BF3-88CF-B5241AFB29FF}" type="datetime1">
              <a:rPr lang="en-US" smtClean="0"/>
              <a:t>8/14/2021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8031C-D73D-4879-8BF6-10AA6F6917D7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44708" y="1469231"/>
            <a:ext cx="7054585" cy="1102519"/>
          </a:xfrm>
        </p:spPr>
        <p:txBody>
          <a:bodyPr>
            <a:noAutofit/>
          </a:bodyPr>
          <a:lstStyle/>
          <a:p>
            <a:r>
              <a:rPr lang="en-US" dirty="0" smtClean="0"/>
              <a:t>Computer Vision with Embedded Machine Learning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Collection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At least 50 images of the same object for each class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Recommend 3-4 classes for this exercise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Shapes should be very different between classes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Scale or crop photos to 96x96 pixels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Bitmap (.bmp) or PNG (.</a:t>
            </a:r>
            <a:r>
              <a:rPr lang="en-US" dirty="0" err="1" smtClean="0"/>
              <a:t>png</a:t>
            </a:r>
            <a:r>
              <a:rPr lang="en-US" dirty="0" smtClean="0"/>
              <a:t>) format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Similar distance, position, lighting, and background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74</Words>
  <Application>Microsoft Office PowerPoint</Application>
  <PresentationFormat>On-screen Show (16:9)</PresentationFormat>
  <Paragraphs>12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Computer Vision with Embedded Machine Learning</vt:lpstr>
      <vt:lpstr>Dataset Collection Checklist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sgmustadio</dc:creator>
  <cp:lastModifiedBy>sgmustadio</cp:lastModifiedBy>
  <cp:revision>94</cp:revision>
  <dcterms:created xsi:type="dcterms:W3CDTF">2006-08-16T00:00:00Z</dcterms:created>
  <dcterms:modified xsi:type="dcterms:W3CDTF">2021-08-14T23:12:18Z</dcterms:modified>
</cp:coreProperties>
</file>